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57" r:id="rId5"/>
    <p:sldId id="262" r:id="rId6"/>
    <p:sldId id="270" r:id="rId7"/>
    <p:sldId id="258" r:id="rId8"/>
    <p:sldId id="261" r:id="rId9"/>
    <p:sldId id="271" r:id="rId10"/>
    <p:sldId id="260" r:id="rId11"/>
    <p:sldId id="263" r:id="rId12"/>
    <p:sldId id="264" r:id="rId13"/>
    <p:sldId id="265" r:id="rId14"/>
    <p:sldId id="272" r:id="rId15"/>
    <p:sldId id="266" r:id="rId16"/>
    <p:sldId id="273" r:id="rId17"/>
    <p:sldId id="267" r:id="rId18"/>
    <p:sldId id="274" r:id="rId19"/>
    <p:sldId id="26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KNN</c:v>
                </c:pt>
                <c:pt idx="2">
                  <c:v>Naïve Bayes</c:v>
                </c:pt>
                <c:pt idx="3">
                  <c:v>Random Forest</c:v>
                </c:pt>
                <c:pt idx="4">
                  <c:v>Decision Tree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37</c:v>
                </c:pt>
                <c:pt idx="1">
                  <c:v>25</c:v>
                </c:pt>
                <c:pt idx="2">
                  <c:v>42</c:v>
                </c:pt>
                <c:pt idx="3">
                  <c:v>50</c:v>
                </c:pt>
                <c:pt idx="4">
                  <c:v>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823743424"/>
        <c:axId val="-1823736352"/>
      </c:barChart>
      <c:catAx>
        <c:axId val="-182374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823736352"/>
        <c:crosses val="autoZero"/>
        <c:auto val="1"/>
        <c:lblAlgn val="ctr"/>
        <c:lblOffset val="100"/>
        <c:noMultiLvlLbl val="0"/>
      </c:catAx>
      <c:valAx>
        <c:axId val="-1823736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82374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2550" y="2459990"/>
            <a:ext cx="9866630" cy="1646555"/>
          </a:xfrm>
        </p:spPr>
        <p:txBody>
          <a:bodyPr/>
          <a:lstStyle/>
          <a:p>
            <a:r>
              <a:rPr lang="en-IN" altLang="en-US" dirty="0" smtClean="0"/>
              <a:t>Text </a:t>
            </a:r>
            <a:r>
              <a:rPr lang="en-US" dirty="0" smtClean="0"/>
              <a:t>Emotion </a:t>
            </a:r>
            <a:r>
              <a:rPr lang="en-US" dirty="0" err="1" smtClean="0"/>
              <a:t>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7105" y="3977640"/>
            <a:ext cx="7766685" cy="2848610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Recognization</a:t>
            </a:r>
            <a:r>
              <a:rPr lang="en-US" sz="2000" dirty="0" smtClean="0"/>
              <a:t> Emotions From Ensemble Of Features</a:t>
            </a:r>
            <a:endParaRPr lang="en-US" sz="2000" dirty="0" smtClean="0"/>
          </a:p>
          <a:p>
            <a:r>
              <a:rPr lang="en-IN" altLang="en-US" sz="2000" dirty="0"/>
              <a:t>BY</a:t>
            </a:r>
            <a:endParaRPr lang="en-IN" altLang="en-US" sz="2000" dirty="0"/>
          </a:p>
          <a:p>
            <a:r>
              <a:rPr lang="en-IN" altLang="en-US" sz="2000" dirty="0"/>
              <a:t>Vijay Kumar Sharma</a:t>
            </a:r>
            <a:endParaRPr lang="en-IN" altLang="en-US" sz="2000" dirty="0"/>
          </a:p>
          <a:p>
            <a:r>
              <a:rPr lang="en-IN" altLang="en-US" sz="2000" dirty="0"/>
              <a:t>Vinay Singh Parmar</a:t>
            </a:r>
            <a:endParaRPr lang="en-IN" altLang="en-US" sz="2000" dirty="0"/>
          </a:p>
          <a:p>
            <a:r>
              <a:rPr lang="en-IN" altLang="en-US" sz="2000" dirty="0"/>
              <a:t>Ravi Kumar Mishra</a:t>
            </a:r>
            <a:endParaRPr lang="en-IN" altLang="en-US" sz="2000" dirty="0"/>
          </a:p>
          <a:p>
            <a:endParaRPr lang="en-I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9432"/>
          </a:xfrm>
        </p:spPr>
        <p:txBody>
          <a:bodyPr/>
          <a:lstStyle/>
          <a:p>
            <a:r>
              <a:rPr lang="en-US" dirty="0"/>
              <a:t>Training the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0120" y="1728216"/>
            <a:ext cx="3090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/>
              <a:t>CountVectorizer</a:t>
            </a:r>
            <a:endParaRPr lang="en-US" sz="3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/>
          <a:srcRect l="28500" t="31600" r="27475" b="28934"/>
          <a:stretch>
            <a:fillRect/>
          </a:stretch>
        </p:blipFill>
        <p:spPr>
          <a:xfrm>
            <a:off x="459546" y="2410230"/>
            <a:ext cx="8583870" cy="43284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1272"/>
            <a:ext cx="4114122" cy="652272"/>
          </a:xfrm>
        </p:spPr>
        <p:txBody>
          <a:bodyPr/>
          <a:lstStyle/>
          <a:p>
            <a:r>
              <a:rPr lang="en-US" dirty="0"/>
              <a:t>Training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45" y="1709420"/>
            <a:ext cx="8596630" cy="1593850"/>
          </a:xfrm>
        </p:spPr>
        <p:txBody>
          <a:bodyPr/>
          <a:lstStyle/>
          <a:p>
            <a:r>
              <a:rPr lang="en-US" dirty="0" smtClean="0"/>
              <a:t>Logistic Regression</a:t>
            </a:r>
            <a:endParaRPr lang="en-US" dirty="0" smtClean="0"/>
          </a:p>
          <a:p>
            <a:r>
              <a:rPr lang="en-US" dirty="0" smtClean="0"/>
              <a:t>Decision Tree Classifier</a:t>
            </a:r>
            <a:endParaRPr lang="en-US" dirty="0" smtClean="0"/>
          </a:p>
          <a:p>
            <a:r>
              <a:rPr lang="en-US" dirty="0" smtClean="0"/>
              <a:t>Random Forest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51440" y="1172734"/>
            <a:ext cx="364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Techniques</a:t>
            </a:r>
            <a:endParaRPr lang="en-US" dirty="0"/>
          </a:p>
        </p:txBody>
      </p:sp>
      <p:graphicFrame>
        <p:nvGraphicFramePr>
          <p:cNvPr id="9" name="Chart 8"/>
          <p:cNvGraphicFramePr/>
          <p:nvPr/>
        </p:nvGraphicFramePr>
        <p:xfrm>
          <a:off x="677334" y="3166491"/>
          <a:ext cx="8850714" cy="2956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the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42" b="28979"/>
          <a:stretch>
            <a:fillRect/>
          </a:stretch>
        </p:blipFill>
        <p:spPr>
          <a:xfrm>
            <a:off x="1067816" y="2748280"/>
            <a:ext cx="8634984" cy="3032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8200"/>
            <a:ext cx="5221224" cy="1164336"/>
          </a:xfrm>
        </p:spPr>
        <p:txBody>
          <a:bodyPr>
            <a:normAutofit/>
          </a:bodyPr>
          <a:lstStyle/>
          <a:p>
            <a:r>
              <a:rPr lang="en-US" sz="6000" dirty="0" smtClean="0"/>
              <a:t>User Interface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16" y="2648446"/>
            <a:ext cx="7621064" cy="38105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4537" r="1735" b="6169"/>
          <a:stretch>
            <a:fillRect/>
          </a:stretch>
        </p:blipFill>
        <p:spPr>
          <a:xfrm>
            <a:off x="1" y="-160598"/>
            <a:ext cx="12192000" cy="70185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62" y="883920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FLASK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04" y="2738627"/>
            <a:ext cx="6739672" cy="37868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02" y="289560"/>
            <a:ext cx="9134178" cy="1292352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trained model to Web application using Flask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7" y="2370201"/>
            <a:ext cx="8866762" cy="34728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18" y="2776728"/>
            <a:ext cx="5778330" cy="999744"/>
          </a:xfrm>
        </p:spPr>
        <p:txBody>
          <a:bodyPr>
            <a:noAutofit/>
          </a:bodyPr>
          <a:lstStyle/>
          <a:p>
            <a:r>
              <a:rPr lang="en-US" sz="6000" dirty="0" smtClean="0"/>
              <a:t>Input =&gt; Output</a:t>
            </a:r>
            <a:endParaRPr lang="en-US" sz="6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1"/>
          <a:srcRect t="5327" r="549" b="5944"/>
          <a:stretch>
            <a:fillRect/>
          </a:stretch>
        </p:blipFill>
        <p:spPr>
          <a:xfrm>
            <a:off x="486092" y="246888"/>
            <a:ext cx="9124252" cy="395020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2"/>
          <a:srcRect l="-201" t="5328" r="203" b="74955"/>
          <a:stretch>
            <a:fillRect/>
          </a:stretch>
        </p:blipFill>
        <p:spPr>
          <a:xfrm>
            <a:off x="486092" y="4379976"/>
            <a:ext cx="9124252" cy="2304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2880360"/>
            <a:ext cx="4727448" cy="2241296"/>
          </a:xfrm>
        </p:spPr>
        <p:txBody>
          <a:bodyPr>
            <a:normAutofit/>
          </a:bodyPr>
          <a:lstStyle/>
          <a:p>
            <a:r>
              <a:rPr lang="en-US" sz="5000" dirty="0" smtClean="0"/>
              <a:t>Thank You !!!</a:t>
            </a:r>
            <a:endParaRPr lang="en-US" sz="5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Contents: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344099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 smtClean="0"/>
          </a:p>
          <a:p>
            <a:r>
              <a:rPr lang="en-US" dirty="0" smtClean="0"/>
              <a:t>Why Emotions </a:t>
            </a:r>
            <a:r>
              <a:rPr lang="en-US" dirty="0" err="1" smtClean="0"/>
              <a:t>Recognition</a:t>
            </a:r>
            <a:r>
              <a:rPr lang="en-US" dirty="0"/>
              <a:t> </a:t>
            </a:r>
            <a:r>
              <a:rPr lang="en-US" dirty="0" smtClean="0"/>
              <a:t>and Future Scope</a:t>
            </a:r>
            <a:endParaRPr lang="en-US" dirty="0" smtClean="0"/>
          </a:p>
          <a:p>
            <a:r>
              <a:rPr lang="en-US" dirty="0" smtClean="0"/>
              <a:t>Improvement in Dataset</a:t>
            </a:r>
            <a:endParaRPr lang="en-US" dirty="0" smtClean="0"/>
          </a:p>
          <a:p>
            <a:r>
              <a:rPr lang="en-US" dirty="0" smtClean="0"/>
              <a:t>Training the model</a:t>
            </a:r>
            <a:endParaRPr lang="en-US" dirty="0" smtClean="0"/>
          </a:p>
          <a:p>
            <a:r>
              <a:rPr lang="en-US" dirty="0" smtClean="0"/>
              <a:t>Improving Accuracy</a:t>
            </a:r>
            <a:endParaRPr lang="en-US" dirty="0" smtClean="0"/>
          </a:p>
          <a:p>
            <a:r>
              <a:rPr lang="en-US" dirty="0" smtClean="0"/>
              <a:t>Frontend or User Interface</a:t>
            </a:r>
            <a:endParaRPr lang="en-US" dirty="0" smtClean="0"/>
          </a:p>
          <a:p>
            <a:r>
              <a:rPr lang="en-US" dirty="0" smtClean="0"/>
              <a:t>Connecting trained model to Web application using Flask</a:t>
            </a:r>
            <a:endParaRPr lang="en-US" dirty="0" smtClean="0"/>
          </a:p>
          <a:p>
            <a:r>
              <a:rPr lang="en-US" dirty="0" smtClean="0"/>
              <a:t>Conclusion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/>
              <a:t>INTRODUCTION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966659"/>
          </a:xfrm>
        </p:spPr>
        <p:txBody>
          <a:bodyPr/>
          <a:lstStyle/>
          <a:p>
            <a:r>
              <a:rPr lang="en-US" dirty="0" smtClean="0"/>
              <a:t>Our Project is to train a machine so they can easily recognize the human Emotions after reading the </a:t>
            </a:r>
            <a:r>
              <a:rPr lang="en-US" dirty="0"/>
              <a:t>t</a:t>
            </a:r>
            <a:r>
              <a:rPr lang="en-US" dirty="0" smtClean="0"/>
              <a:t>ext given by the human.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41" y="3458021"/>
            <a:ext cx="3298589" cy="2055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3458021"/>
            <a:ext cx="3154680" cy="209490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425696" y="4352544"/>
            <a:ext cx="649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7899738" cy="88087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Scope or Future of Emotion </a:t>
            </a:r>
            <a:r>
              <a:rPr lang="en-US" sz="3200" dirty="0" err="1" smtClean="0"/>
              <a:t>Recognition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45" y="1878330"/>
            <a:ext cx="8596630" cy="11214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Comments on Social networking sites</a:t>
            </a:r>
            <a:endParaRPr lang="en-US" dirty="0" smtClean="0"/>
          </a:p>
          <a:p>
            <a:r>
              <a:rPr lang="en-US" dirty="0" smtClean="0"/>
              <a:t>Chatting Applications</a:t>
            </a:r>
            <a:endParaRPr lang="en-US" dirty="0" smtClean="0"/>
          </a:p>
          <a:p>
            <a:r>
              <a:rPr lang="en-IN" altLang="en-US" dirty="0" smtClean="0"/>
              <a:t>Opinion Mining</a:t>
            </a:r>
            <a:endParaRPr lang="en-IN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3" y="3191255"/>
            <a:ext cx="4187571" cy="3200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387850"/>
            <a:ext cx="4983480" cy="28072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30" y="3023616"/>
            <a:ext cx="4260426" cy="1063752"/>
          </a:xfrm>
        </p:spPr>
        <p:txBody>
          <a:bodyPr>
            <a:normAutofit/>
          </a:bodyPr>
          <a:lstStyle/>
          <a:p>
            <a:r>
              <a:rPr lang="en-US" sz="6000" dirty="0" smtClean="0"/>
              <a:t>DATASET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85" y="1159573"/>
            <a:ext cx="4329875" cy="4329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00" t="3600" r="325" b="5733"/>
          <a:stretch>
            <a:fillRect/>
          </a:stretch>
        </p:blipFill>
        <p:spPr>
          <a:xfrm>
            <a:off x="487296" y="1234440"/>
            <a:ext cx="9133243" cy="4687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548550" y="156956"/>
            <a:ext cx="232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www.kaggle.com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6864"/>
          </a:xfrm>
        </p:spPr>
        <p:txBody>
          <a:bodyPr/>
          <a:lstStyle/>
          <a:p>
            <a:r>
              <a:rPr lang="en-US" dirty="0" smtClean="0"/>
              <a:t>Improvement in Dataset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2948" b="11231"/>
          <a:stretch>
            <a:fillRect/>
          </a:stretch>
        </p:blipFill>
        <p:spPr>
          <a:xfrm>
            <a:off x="232761" y="1426464"/>
            <a:ext cx="10209687" cy="52528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7384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Train The Model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5" r="144"/>
          <a:stretch>
            <a:fillRect/>
          </a:stretch>
        </p:blipFill>
        <p:spPr>
          <a:xfrm>
            <a:off x="508371" y="2328379"/>
            <a:ext cx="8507613" cy="3807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542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Training the Model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001" t="9422" r="87042" b="15707"/>
          <a:stretch>
            <a:fillRect/>
          </a:stretch>
        </p:blipFill>
        <p:spPr>
          <a:xfrm>
            <a:off x="7729978" y="2139884"/>
            <a:ext cx="1544023" cy="4288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925" t="8666" r="83352" b="19696"/>
          <a:stretch>
            <a:fillRect/>
          </a:stretch>
        </p:blipFill>
        <p:spPr>
          <a:xfrm>
            <a:off x="5793530" y="2139884"/>
            <a:ext cx="1936448" cy="4345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016" y="3319272"/>
            <a:ext cx="45994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LabelEncode</a:t>
            </a:r>
            <a:r>
              <a:rPr lang="en-US" sz="2500" dirty="0" smtClean="0"/>
              <a:t> the Sentiments</a:t>
            </a:r>
            <a:endParaRPr lang="en-US" sz="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939</Words>
  <Application>WPS Presentation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SimSun</vt:lpstr>
      <vt:lpstr>Wingdings</vt:lpstr>
      <vt:lpstr>Wingdings 3</vt:lpstr>
      <vt:lpstr>Arial</vt:lpstr>
      <vt:lpstr>Trebuchet MS</vt:lpstr>
      <vt:lpstr>Microsoft YaHei</vt:lpstr>
      <vt:lpstr>Arial Unicode MS</vt:lpstr>
      <vt:lpstr>Calibri</vt:lpstr>
      <vt:lpstr>Facet</vt:lpstr>
      <vt:lpstr>Text Emotion Recognition</vt:lpstr>
      <vt:lpstr>Contents:</vt:lpstr>
      <vt:lpstr>INTRODUCTION</vt:lpstr>
      <vt:lpstr>Scope or Future of Emotion Recognition</vt:lpstr>
      <vt:lpstr>DATASET</vt:lpstr>
      <vt:lpstr>PowerPoint 演示文稿</vt:lpstr>
      <vt:lpstr>Improvement in Dataset </vt:lpstr>
      <vt:lpstr>Train The Model</vt:lpstr>
      <vt:lpstr>Training the Model</vt:lpstr>
      <vt:lpstr>Training the Model</vt:lpstr>
      <vt:lpstr>Training the Model</vt:lpstr>
      <vt:lpstr>Training the Model</vt:lpstr>
      <vt:lpstr>User Interface</vt:lpstr>
      <vt:lpstr>PowerPoint 演示文稿</vt:lpstr>
      <vt:lpstr>FLASK</vt:lpstr>
      <vt:lpstr>Connecting trained model to Web application using Flask </vt:lpstr>
      <vt:lpstr>Input =&gt; Output</vt:lpstr>
      <vt:lpstr>PowerPoint 演示文稿</vt:lpstr>
      <vt:lpstr>Thank You 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Recognization</dc:title>
  <dc:creator>Windows User</dc:creator>
  <cp:lastModifiedBy>vijay</cp:lastModifiedBy>
  <cp:revision>26</cp:revision>
  <dcterms:created xsi:type="dcterms:W3CDTF">2018-12-07T16:46:00Z</dcterms:created>
  <dcterms:modified xsi:type="dcterms:W3CDTF">2019-04-17T03:22:23Z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